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60" r:id="rId2"/>
    <p:sldId id="338" r:id="rId3"/>
    <p:sldId id="257" r:id="rId4"/>
    <p:sldId id="261" r:id="rId5"/>
    <p:sldId id="258" r:id="rId6"/>
    <p:sldId id="259" r:id="rId7"/>
    <p:sldId id="262" r:id="rId8"/>
    <p:sldId id="263" r:id="rId9"/>
    <p:sldId id="265" r:id="rId10"/>
    <p:sldId id="339" r:id="rId11"/>
    <p:sldId id="264" r:id="rId12"/>
    <p:sldId id="266" r:id="rId13"/>
    <p:sldId id="267" r:id="rId14"/>
    <p:sldId id="273" r:id="rId15"/>
    <p:sldId id="274" r:id="rId16"/>
    <p:sldId id="275" r:id="rId17"/>
    <p:sldId id="276" r:id="rId18"/>
    <p:sldId id="268" r:id="rId19"/>
    <p:sldId id="269" r:id="rId20"/>
    <p:sldId id="270" r:id="rId21"/>
    <p:sldId id="271" r:id="rId22"/>
    <p:sldId id="272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959" autoAdjust="0"/>
    <p:restoredTop sz="94660"/>
  </p:normalViewPr>
  <p:slideViewPr>
    <p:cSldViewPr snapToGrid="0">
      <p:cViewPr varScale="1">
        <p:scale>
          <a:sx n="72" d="100"/>
          <a:sy n="72" d="100"/>
        </p:scale>
        <p:origin x="498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êu đề Bản chiế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vi-VN"/>
              <a:t>Bấm để chỉnh sửa kiểu tiêu đề phụ của Bản cái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95B319A3-4174-4601-940E-6D8C62BBDBCD}" type="datetimeFigureOut">
              <a:rPr lang="en-US" smtClean="0"/>
              <a:t>8/2/2022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D55FF-107C-468B-A7E3-68ADE5F3A3DD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57821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êu đề và Văn bản Dọ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B319A3-4174-4601-940E-6D8C62BBDBCD}" type="datetimeFigureOut">
              <a:rPr lang="en-US" smtClean="0"/>
              <a:t>8/2/2022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D55FF-107C-468B-A7E3-68ADE5F3A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1634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êu đề Dọc và Văn bả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B319A3-4174-4601-940E-6D8C62BBDBCD}" type="datetimeFigureOut">
              <a:rPr lang="en-US" smtClean="0"/>
              <a:t>8/2/2022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D55FF-107C-468B-A7E3-68ADE5F3A3DD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90113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êu đề và Nộ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B319A3-4174-4601-940E-6D8C62BBDBCD}" type="datetimeFigureOut">
              <a:rPr lang="en-US" smtClean="0"/>
              <a:t>8/2/2022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D55FF-107C-468B-A7E3-68ADE5F3A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9401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Đầu trang của Phầ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B319A3-4174-4601-940E-6D8C62BBDBCD}" type="datetimeFigureOut">
              <a:rPr lang="en-US" smtClean="0"/>
              <a:t>8/2/2022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D55FF-107C-468B-A7E3-68ADE5F3A3DD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89936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Hai Nộ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B319A3-4174-4601-940E-6D8C62BBDBCD}" type="datetimeFigureOut">
              <a:rPr lang="en-US" smtClean="0"/>
              <a:t>8/2/2022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D55FF-107C-468B-A7E3-68ADE5F3A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0351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hép so sán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vi-VN"/>
              <a:t>Bấm để chỉnh sửa kiểu văn bản của Bản cái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B319A3-4174-4601-940E-6D8C62BBDBCD}" type="datetimeFigureOut">
              <a:rPr lang="en-US" smtClean="0"/>
              <a:t>8/2/2022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D55FF-107C-468B-A7E3-68ADE5F3A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3528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hỉ Tiêu đê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B319A3-4174-4601-940E-6D8C62BBDBCD}" type="datetimeFigureOut">
              <a:rPr lang="en-US" smtClean="0"/>
              <a:t>8/2/2022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D55FF-107C-468B-A7E3-68ADE5F3A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7441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Trố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B319A3-4174-4601-940E-6D8C62BBDBCD}" type="datetimeFigureOut">
              <a:rPr lang="en-US" smtClean="0"/>
              <a:t>8/2/2022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D55FF-107C-468B-A7E3-68ADE5F3A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2192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Nội dung với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B319A3-4174-4601-940E-6D8C62BBDBCD}" type="datetimeFigureOut">
              <a:rPr lang="en-US" smtClean="0"/>
              <a:t>8/2/2022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D55FF-107C-468B-A7E3-68ADE5F3A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3986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Ảnh với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vi-VN"/>
              <a:t>Bấm biểu tượng để thêm hình ảnh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B319A3-4174-4601-940E-6D8C62BBDBCD}" type="datetimeFigureOut">
              <a:rPr lang="en-US" smtClean="0"/>
              <a:t>8/2/2022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D55FF-107C-468B-A7E3-68ADE5F3A3DD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93296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95B319A3-4174-4601-940E-6D8C62BBDBCD}" type="datetimeFigureOut">
              <a:rPr lang="en-US" smtClean="0"/>
              <a:t>8/2/2022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311D55FF-107C-468B-A7E3-68ADE5F3A3DD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26694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3AA925D5-FB61-413E-87D3-88F85C0847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4616162"/>
            <a:ext cx="7772400" cy="1991702"/>
          </a:xfrm>
        </p:spPr>
        <p:txBody>
          <a:bodyPr>
            <a:noAutofit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sz="54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Ôn</a:t>
            </a:r>
            <a:r>
              <a:rPr lang="en-US" sz="5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4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tập</a:t>
            </a:r>
            <a:r>
              <a:rPr lang="en-US" sz="5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4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tổng</a:t>
            </a:r>
            <a:r>
              <a:rPr lang="en-US" sz="5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4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hợp</a:t>
            </a:r>
            <a:br>
              <a:rPr lang="en-US" sz="5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5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JPD113</a:t>
            </a:r>
          </a:p>
        </p:txBody>
      </p:sp>
      <p:sp>
        <p:nvSpPr>
          <p:cNvPr id="6" name="Tiêu đề phụ 5">
            <a:extLst>
              <a:ext uri="{FF2B5EF4-FFF2-40B4-BE49-F238E27FC236}">
                <a16:creationId xmlns:a16="http://schemas.microsoft.com/office/drawing/2014/main" id="{EB35E25D-8274-42F0-8B72-FC08DC35FB9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hỗ dành sẵn cho Chân trang 3">
            <a:extLst>
              <a:ext uri="{FF2B5EF4-FFF2-40B4-BE49-F238E27FC236}">
                <a16:creationId xmlns:a16="http://schemas.microsoft.com/office/drawing/2014/main" id="{4D91CCC4-5EFA-4656-8E66-9B0B64099A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hoaptt8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87AB71CE-E60C-4781-84D8-46E2923946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5C1E068E-AFB2-42E0-A271-703657125D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4450" indent="0" algn="ctr">
              <a:buNone/>
            </a:pPr>
            <a:r>
              <a:rPr lang="en-US" sz="16600" b="1"/>
              <a:t>TIẾT 2 </a:t>
            </a:r>
            <a:endParaRPr lang="en-US" sz="16600" b="1" dirty="0"/>
          </a:p>
        </p:txBody>
      </p:sp>
    </p:spTree>
    <p:extLst>
      <p:ext uri="{BB962C8B-B14F-4D97-AF65-F5344CB8AC3E}">
        <p14:creationId xmlns:p14="http://schemas.microsoft.com/office/powerpoint/2010/main" val="17945224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E251712F-9712-46BC-8EBA-24E1232F7C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Hình ảnh 3">
            <a:extLst>
              <a:ext uri="{FF2B5EF4-FFF2-40B4-BE49-F238E27FC236}">
                <a16:creationId xmlns:a16="http://schemas.microsoft.com/office/drawing/2014/main" id="{92EE893D-3B58-486A-B21A-D5928DEEE73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4634" t="34976" r="337" b="26172"/>
          <a:stretch/>
        </p:blipFill>
        <p:spPr>
          <a:xfrm>
            <a:off x="512267" y="1040525"/>
            <a:ext cx="11233043" cy="5407572"/>
          </a:xfrm>
          <a:prstGeom prst="rect">
            <a:avLst/>
          </a:prstGeom>
        </p:spPr>
      </p:pic>
      <p:sp>
        <p:nvSpPr>
          <p:cNvPr id="5" name="Hình chữ nhật: Góc Tròn 4">
            <a:extLst>
              <a:ext uri="{FF2B5EF4-FFF2-40B4-BE49-F238E27FC236}">
                <a16:creationId xmlns:a16="http://schemas.microsoft.com/office/drawing/2014/main" id="{F546B161-3913-46C5-86BE-5DBF877EDABA}"/>
              </a:ext>
            </a:extLst>
          </p:cNvPr>
          <p:cNvSpPr/>
          <p:nvPr/>
        </p:nvSpPr>
        <p:spPr>
          <a:xfrm>
            <a:off x="281354" y="112712"/>
            <a:ext cx="10462846" cy="689146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第</a:t>
            </a:r>
            <a:r>
              <a:rPr lang="en-US" altLang="ja-JP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r>
              <a:rPr lang="ja-JP" alt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課ー</a:t>
            </a:r>
            <a:r>
              <a:rPr lang="en-US" altLang="ja-JP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TỔNG HỢP NGỮ PHÁP BÀI 3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926828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E251712F-9712-46BC-8EBA-24E1232F7C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Hình chữ nhật: Góc Tròn 4">
            <a:extLst>
              <a:ext uri="{FF2B5EF4-FFF2-40B4-BE49-F238E27FC236}">
                <a16:creationId xmlns:a16="http://schemas.microsoft.com/office/drawing/2014/main" id="{F546B161-3913-46C5-86BE-5DBF877EDABA}"/>
              </a:ext>
            </a:extLst>
          </p:cNvPr>
          <p:cNvSpPr/>
          <p:nvPr/>
        </p:nvSpPr>
        <p:spPr>
          <a:xfrm>
            <a:off x="281354" y="112712"/>
            <a:ext cx="10462846" cy="689146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第</a:t>
            </a:r>
            <a:r>
              <a:rPr lang="en-US" altLang="ja-JP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r>
              <a:rPr lang="ja-JP" alt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課ー</a:t>
            </a:r>
            <a:r>
              <a:rPr lang="en-US" altLang="ja-JP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TỔNG HỢP NGỮ PHÁP BÀI 3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" name="Hình ảnh 1">
            <a:extLst>
              <a:ext uri="{FF2B5EF4-FFF2-40B4-BE49-F238E27FC236}">
                <a16:creationId xmlns:a16="http://schemas.microsoft.com/office/drawing/2014/main" id="{96267B43-731E-4EB5-99D3-E68ACC9FB38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8505" t="48039" r="3046" b="17012"/>
          <a:stretch/>
        </p:blipFill>
        <p:spPr>
          <a:xfrm>
            <a:off x="0" y="1087821"/>
            <a:ext cx="12123683" cy="5470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3343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E251712F-9712-46BC-8EBA-24E1232F7C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Hình chữ nhật: Góc Tròn 4">
            <a:extLst>
              <a:ext uri="{FF2B5EF4-FFF2-40B4-BE49-F238E27FC236}">
                <a16:creationId xmlns:a16="http://schemas.microsoft.com/office/drawing/2014/main" id="{F546B161-3913-46C5-86BE-5DBF877EDABA}"/>
              </a:ext>
            </a:extLst>
          </p:cNvPr>
          <p:cNvSpPr/>
          <p:nvPr/>
        </p:nvSpPr>
        <p:spPr>
          <a:xfrm>
            <a:off x="281354" y="112712"/>
            <a:ext cx="10462846" cy="689146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第</a:t>
            </a:r>
            <a:r>
              <a:rPr lang="en-US" altLang="ja-JP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r>
              <a:rPr lang="ja-JP" alt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課ー</a:t>
            </a:r>
            <a:r>
              <a:rPr lang="en-US" altLang="ja-JP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TỔNG HỢP NGỮ PHÁP BÀI 3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4" name="Hình ảnh 3">
            <a:extLst>
              <a:ext uri="{FF2B5EF4-FFF2-40B4-BE49-F238E27FC236}">
                <a16:creationId xmlns:a16="http://schemas.microsoft.com/office/drawing/2014/main" id="{928F871F-7128-4D3F-824B-081FC0D04D2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10230" t="26349" r="3908" b="44368"/>
          <a:stretch/>
        </p:blipFill>
        <p:spPr>
          <a:xfrm>
            <a:off x="387286" y="1277008"/>
            <a:ext cx="11342259" cy="5202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3979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7EE5E62C-1975-486B-B158-B212E1C8E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err="1"/>
              <a:t>Bài</a:t>
            </a:r>
            <a:r>
              <a:rPr lang="en-US" b="1" dirty="0"/>
              <a:t> 1:  </a:t>
            </a:r>
            <a:r>
              <a:rPr lang="en-US" b="1" dirty="0" err="1"/>
              <a:t>Viết</a:t>
            </a:r>
            <a:r>
              <a:rPr lang="en-US" b="1" dirty="0"/>
              <a:t> </a:t>
            </a:r>
            <a:r>
              <a:rPr lang="en-US" b="1" dirty="0" err="1"/>
              <a:t>các</a:t>
            </a:r>
            <a:r>
              <a:rPr lang="en-US" b="1" dirty="0"/>
              <a:t> </a:t>
            </a:r>
            <a:r>
              <a:rPr lang="en-US" b="1" dirty="0" err="1"/>
              <a:t>cách</a:t>
            </a:r>
            <a:r>
              <a:rPr lang="en-US" b="1" dirty="0"/>
              <a:t> </a:t>
            </a:r>
            <a:r>
              <a:rPr lang="en-US" b="1" dirty="0" err="1"/>
              <a:t>đọc</a:t>
            </a:r>
            <a:r>
              <a:rPr lang="en-US" b="1" dirty="0"/>
              <a:t> </a:t>
            </a:r>
            <a:r>
              <a:rPr lang="en-US" b="1" dirty="0" err="1"/>
              <a:t>sau</a:t>
            </a:r>
            <a:r>
              <a:rPr lang="en-US" b="1" dirty="0"/>
              <a:t> sang Hiragana</a:t>
            </a:r>
            <a:endParaRPr lang="en-US" dirty="0"/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F893B60A-C11F-42A9-BD2A-C1EE9F3AA9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1.	 10</a:t>
            </a:r>
            <a:r>
              <a:rPr lang="ja-JP" altLang="en-US" sz="2400" dirty="0"/>
              <a:t>月</a:t>
            </a:r>
            <a:r>
              <a:rPr lang="en-US" sz="2400" dirty="0"/>
              <a:t>20</a:t>
            </a:r>
            <a:r>
              <a:rPr lang="ja-JP" altLang="en-US" sz="2400" dirty="0"/>
              <a:t>日：</a:t>
            </a:r>
            <a:r>
              <a:rPr lang="en-US" sz="2400" dirty="0"/>
              <a:t>……………………………………………………………</a:t>
            </a: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2.	1</a:t>
            </a:r>
            <a:r>
              <a:rPr lang="ja-JP" altLang="en-US" sz="2400" dirty="0"/>
              <a:t>月</a:t>
            </a:r>
            <a:r>
              <a:rPr lang="en-US" sz="2400" dirty="0"/>
              <a:t>2</a:t>
            </a:r>
            <a:r>
              <a:rPr lang="ja-JP" altLang="en-US" sz="2400" dirty="0"/>
              <a:t>日：</a:t>
            </a:r>
            <a:r>
              <a:rPr lang="en-US" sz="2400" dirty="0"/>
              <a:t>………………………………………………………………</a:t>
            </a: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3.	12</a:t>
            </a:r>
            <a:r>
              <a:rPr lang="ja-JP" altLang="en-US" sz="2400" dirty="0"/>
              <a:t>月</a:t>
            </a:r>
            <a:r>
              <a:rPr lang="en-US" sz="2400" dirty="0"/>
              <a:t>29</a:t>
            </a:r>
            <a:r>
              <a:rPr lang="ja-JP" altLang="en-US" sz="2400" dirty="0"/>
              <a:t>日：</a:t>
            </a:r>
            <a:r>
              <a:rPr lang="en-US" sz="2400" dirty="0"/>
              <a:t> ……………………………………………………………</a:t>
            </a: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4.</a:t>
            </a:r>
            <a:r>
              <a:rPr lang="ja-JP" altLang="en-US" sz="2400" dirty="0"/>
              <a:t>　　</a:t>
            </a:r>
            <a:r>
              <a:rPr lang="en-US" altLang="ja-JP" sz="2400" dirty="0"/>
              <a:t>3</a:t>
            </a:r>
            <a:r>
              <a:rPr lang="ja-JP" altLang="en-US" sz="2400" dirty="0"/>
              <a:t>月</a:t>
            </a:r>
            <a:r>
              <a:rPr lang="en-US" altLang="ja-JP" sz="2400" dirty="0"/>
              <a:t>10</a:t>
            </a:r>
            <a:r>
              <a:rPr lang="ja-JP" altLang="en-US" sz="2400" dirty="0"/>
              <a:t>日：</a:t>
            </a:r>
            <a:r>
              <a:rPr lang="en-US" sz="2400" dirty="0"/>
              <a:t>……………………………………………………………</a:t>
            </a: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5.</a:t>
            </a:r>
            <a:r>
              <a:rPr lang="ja-JP" altLang="en-US" sz="2400" dirty="0"/>
              <a:t>　　</a:t>
            </a:r>
            <a:r>
              <a:rPr lang="en-US" altLang="ja-JP" sz="2400" dirty="0"/>
              <a:t>4</a:t>
            </a:r>
            <a:r>
              <a:rPr lang="ja-JP" altLang="en-US" sz="2400" dirty="0"/>
              <a:t>月</a:t>
            </a:r>
            <a:r>
              <a:rPr lang="en-US" altLang="ja-JP" sz="2400" dirty="0"/>
              <a:t>18</a:t>
            </a:r>
            <a:r>
              <a:rPr lang="ja-JP" altLang="en-US" sz="2400" dirty="0"/>
              <a:t>日：</a:t>
            </a:r>
            <a:r>
              <a:rPr lang="en-US" sz="2400" dirty="0"/>
              <a:t>……………………………………………………………</a:t>
            </a: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6.</a:t>
            </a:r>
            <a:r>
              <a:rPr lang="ja-JP" altLang="en-US" sz="2400" dirty="0"/>
              <a:t>　　</a:t>
            </a:r>
            <a:r>
              <a:rPr lang="en-US" altLang="ja-JP" sz="2400" dirty="0"/>
              <a:t>7</a:t>
            </a:r>
            <a:r>
              <a:rPr lang="ja-JP" altLang="en-US" sz="2400" dirty="0"/>
              <a:t>月</a:t>
            </a:r>
            <a:r>
              <a:rPr lang="en-US" altLang="ja-JP" sz="2400" dirty="0"/>
              <a:t>7</a:t>
            </a:r>
            <a:r>
              <a:rPr lang="ja-JP" altLang="en-US" sz="2400" dirty="0"/>
              <a:t>日：</a:t>
            </a:r>
            <a:r>
              <a:rPr lang="en-US" sz="2400" dirty="0"/>
              <a:t>……………………………………………………………</a:t>
            </a: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8.</a:t>
            </a:r>
            <a:r>
              <a:rPr lang="ja-JP" altLang="en-US" sz="2400" dirty="0"/>
              <a:t>　　</a:t>
            </a:r>
            <a:r>
              <a:rPr lang="en-US" altLang="ja-JP" sz="2400" dirty="0"/>
              <a:t>9</a:t>
            </a:r>
            <a:r>
              <a:rPr lang="ja-JP" altLang="en-US" sz="2400" dirty="0"/>
              <a:t>月</a:t>
            </a:r>
            <a:r>
              <a:rPr lang="en-US" altLang="ja-JP" sz="2400" dirty="0"/>
              <a:t>1</a:t>
            </a:r>
            <a:r>
              <a:rPr lang="ja-JP" altLang="en-US" sz="2400" dirty="0"/>
              <a:t>日：</a:t>
            </a:r>
            <a:r>
              <a:rPr lang="en-US" sz="2400" dirty="0"/>
              <a:t>……………………………………………………………</a:t>
            </a: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sz="2400" dirty="0"/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372651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B3EF9BC5-7D32-4C84-AEEA-42D5742AE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Bài</a:t>
            </a:r>
            <a:r>
              <a:rPr lang="en-US" b="1" dirty="0"/>
              <a:t> 2:  </a:t>
            </a:r>
            <a:r>
              <a:rPr lang="en-US" b="1" dirty="0" err="1"/>
              <a:t>Điền</a:t>
            </a:r>
            <a:r>
              <a:rPr lang="en-US" b="1" dirty="0"/>
              <a:t> </a:t>
            </a:r>
            <a:r>
              <a:rPr lang="en-US" b="1" dirty="0" err="1"/>
              <a:t>trợ</a:t>
            </a:r>
            <a:r>
              <a:rPr lang="en-US" b="1" dirty="0"/>
              <a:t> </a:t>
            </a:r>
            <a:r>
              <a:rPr lang="en-US" b="1" dirty="0" err="1"/>
              <a:t>từ</a:t>
            </a:r>
            <a:r>
              <a:rPr lang="en-US" b="1" dirty="0"/>
              <a:t> </a:t>
            </a:r>
            <a:r>
              <a:rPr lang="en-US" b="1" dirty="0" err="1"/>
              <a:t>vào</a:t>
            </a:r>
            <a:r>
              <a:rPr lang="en-US" b="1" dirty="0"/>
              <a:t> </a:t>
            </a:r>
            <a:r>
              <a:rPr lang="en-US" b="1" dirty="0" err="1"/>
              <a:t>chỗ</a:t>
            </a:r>
            <a:r>
              <a:rPr lang="en-US" b="1" dirty="0"/>
              <a:t> </a:t>
            </a:r>
            <a:r>
              <a:rPr lang="en-US" b="1" dirty="0" err="1"/>
              <a:t>trống</a:t>
            </a:r>
            <a:endParaRPr 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5AB25837-A3FC-4C51-BECD-2F867971A6CA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63689" y="1917983"/>
            <a:ext cx="11264622" cy="45348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1</a:t>
            </a:r>
            <a:r>
              <a:rPr kumimoji="0" lang="ja-JP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．私</a:t>
            </a:r>
            <a:r>
              <a:rPr kumimoji="0" lang="en-US" altLang="ja-JP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《</a:t>
            </a:r>
            <a:r>
              <a:rPr kumimoji="0" lang="ja-JP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は・の</a:t>
            </a:r>
            <a:r>
              <a:rPr kumimoji="0" lang="en-US" altLang="ja-JP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》</a:t>
            </a:r>
            <a:r>
              <a:rPr kumimoji="0" lang="ja-JP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ミラーです。</a:t>
            </a:r>
            <a:endParaRPr kumimoji="0" lang="ja-JP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ja-JP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2</a:t>
            </a:r>
            <a:r>
              <a:rPr kumimoji="0" lang="ja-JP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．ミラーさん</a:t>
            </a:r>
            <a:r>
              <a:rPr kumimoji="0" lang="en-US" altLang="ja-JP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《</a:t>
            </a:r>
            <a:r>
              <a:rPr kumimoji="0" lang="ja-JP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は・の</a:t>
            </a:r>
            <a:r>
              <a:rPr kumimoji="0" lang="en-US" altLang="ja-JP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》</a:t>
            </a:r>
            <a:r>
              <a:rPr kumimoji="0" lang="ja-JP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たんじょうび</a:t>
            </a:r>
            <a:r>
              <a:rPr kumimoji="0" lang="en-US" altLang="ja-JP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《</a:t>
            </a:r>
            <a:r>
              <a:rPr kumimoji="0" lang="ja-JP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は・の</a:t>
            </a:r>
            <a:r>
              <a:rPr kumimoji="0" lang="en-US" altLang="ja-JP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》</a:t>
            </a:r>
            <a:r>
              <a:rPr kumimoji="0" lang="ja-JP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いつですか。</a:t>
            </a:r>
            <a:endParaRPr kumimoji="0" lang="ja-JP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ja-JP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3</a:t>
            </a:r>
            <a:r>
              <a:rPr kumimoji="0" lang="ja-JP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．私のしゅみはスポーツ</a:t>
            </a:r>
            <a:r>
              <a:rPr kumimoji="0" lang="en-US" altLang="ja-JP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《</a:t>
            </a:r>
            <a:r>
              <a:rPr kumimoji="0" lang="ja-JP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も・の・と</a:t>
            </a:r>
            <a:r>
              <a:rPr kumimoji="0" lang="en-US" altLang="ja-JP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》</a:t>
            </a:r>
            <a:r>
              <a:rPr kumimoji="0" lang="ja-JP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どくしょです。</a:t>
            </a:r>
            <a:endParaRPr kumimoji="0" lang="ja-JP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ja-JP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4</a:t>
            </a:r>
            <a:r>
              <a:rPr kumimoji="0" lang="ja-JP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．Ａ：パクさんは学生ですか。</a:t>
            </a:r>
            <a:endParaRPr kumimoji="0" lang="ja-JP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ja-JP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　Ｂ：いいえ、私は</a:t>
            </a:r>
            <a:r>
              <a:rPr kumimoji="0" lang="en-US" altLang="ja-JP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《</a:t>
            </a:r>
            <a:r>
              <a:rPr kumimoji="0" lang="ja-JP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学生です・学生ではありません</a:t>
            </a:r>
            <a:r>
              <a:rPr kumimoji="0" lang="en-US" altLang="ja-JP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》</a:t>
            </a:r>
            <a:endParaRPr kumimoji="0" lang="en-US" altLang="ja-JP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ja-JP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5</a:t>
            </a:r>
            <a:r>
              <a:rPr kumimoji="0" lang="ja-JP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．Ａ：あのう、</a:t>
            </a:r>
            <a:r>
              <a:rPr kumimoji="0" lang="en-US" altLang="ja-JP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《</a:t>
            </a:r>
            <a:r>
              <a:rPr kumimoji="0" lang="ja-JP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この・これ・ここ</a:t>
            </a:r>
            <a:r>
              <a:rPr kumimoji="0" lang="en-US" altLang="ja-JP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》</a:t>
            </a:r>
            <a:r>
              <a:rPr kumimoji="0" lang="ja-JP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とけいは　いくらですか。	</a:t>
            </a:r>
            <a:endParaRPr kumimoji="0" lang="ja-JP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ja-JP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　Ｂ：</a:t>
            </a:r>
            <a:r>
              <a:rPr kumimoji="0" lang="en-US" altLang="ja-JP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《</a:t>
            </a:r>
            <a:r>
              <a:rPr kumimoji="0" lang="ja-JP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それ・ここ・その</a:t>
            </a:r>
            <a:r>
              <a:rPr kumimoji="0" lang="en-US" altLang="ja-JP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》</a:t>
            </a:r>
            <a:r>
              <a:rPr kumimoji="0" lang="ja-JP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は</a:t>
            </a:r>
            <a:r>
              <a:rPr kumimoji="0" lang="en-US" altLang="ja-JP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45000</a:t>
            </a:r>
            <a:r>
              <a:rPr kumimoji="0" lang="ja-JP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円です。</a:t>
            </a:r>
            <a:endParaRPr kumimoji="0" lang="ja-JP" altLang="en-US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45918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D27B6B5A-ABE9-4F51-A4ED-1B95CF11B4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Bài</a:t>
            </a:r>
            <a:r>
              <a:rPr lang="en-US" b="1" dirty="0"/>
              <a:t> 2:  </a:t>
            </a:r>
            <a:r>
              <a:rPr lang="en-US" b="1" dirty="0" err="1"/>
              <a:t>Điền</a:t>
            </a:r>
            <a:r>
              <a:rPr lang="en-US" b="1" dirty="0"/>
              <a:t> </a:t>
            </a:r>
            <a:r>
              <a:rPr lang="en-US" b="1" dirty="0" err="1"/>
              <a:t>trợ</a:t>
            </a:r>
            <a:r>
              <a:rPr lang="en-US" b="1" dirty="0"/>
              <a:t> </a:t>
            </a:r>
            <a:r>
              <a:rPr lang="en-US" b="1" dirty="0" err="1"/>
              <a:t>từ</a:t>
            </a:r>
            <a:r>
              <a:rPr lang="en-US" b="1" dirty="0"/>
              <a:t> </a:t>
            </a:r>
            <a:r>
              <a:rPr lang="en-US" b="1" dirty="0" err="1"/>
              <a:t>vào</a:t>
            </a:r>
            <a:r>
              <a:rPr lang="en-US" b="1" dirty="0"/>
              <a:t> </a:t>
            </a:r>
            <a:r>
              <a:rPr lang="en-US" b="1" dirty="0" err="1"/>
              <a:t>chỗ</a:t>
            </a:r>
            <a:r>
              <a:rPr lang="en-US" b="1" dirty="0"/>
              <a:t> </a:t>
            </a:r>
            <a:r>
              <a:rPr lang="en-US" b="1" dirty="0" err="1"/>
              <a:t>trống</a:t>
            </a:r>
            <a:endParaRPr lang="en-US" dirty="0"/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9805E626-60A7-4D12-92F8-451FE1E595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10120950" cy="402336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200" dirty="0"/>
              <a:t>6. </a:t>
            </a:r>
            <a:r>
              <a:rPr lang="ja-JP" altLang="en-US" sz="3200" dirty="0"/>
              <a:t>Ａ：これは</a:t>
            </a:r>
            <a:r>
              <a:rPr lang="en-US" altLang="ja-JP" sz="3200" dirty="0"/>
              <a:t>《</a:t>
            </a:r>
            <a:r>
              <a:rPr lang="ja-JP" altLang="en-US" sz="3200" dirty="0"/>
              <a:t>どこ・なん・だれ</a:t>
            </a:r>
            <a:r>
              <a:rPr lang="en-US" altLang="ja-JP" sz="3200" dirty="0"/>
              <a:t>》</a:t>
            </a:r>
            <a:r>
              <a:rPr lang="ja-JP" altLang="en-US" sz="3200" dirty="0"/>
              <a:t>のけいたいでんわですか。</a:t>
            </a:r>
            <a:endParaRPr lang="en-US" sz="3200" dirty="0"/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ja-JP" altLang="en-US" sz="3200" dirty="0"/>
              <a:t>　Ｂ：日本のけいたいでんわです。</a:t>
            </a:r>
            <a:endParaRPr lang="en-US" sz="3200" dirty="0"/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200" dirty="0"/>
              <a:t>7</a:t>
            </a:r>
            <a:r>
              <a:rPr lang="ja-JP" altLang="en-US" sz="3200" dirty="0"/>
              <a:t>．Ａ：エレベーターは</a:t>
            </a:r>
            <a:r>
              <a:rPr lang="en-US" altLang="ja-JP" sz="3200" dirty="0"/>
              <a:t>《</a:t>
            </a:r>
            <a:r>
              <a:rPr lang="ja-JP" altLang="en-US" sz="3200" dirty="0"/>
              <a:t>なん・どこ・だれ</a:t>
            </a:r>
            <a:r>
              <a:rPr lang="en-US" altLang="ja-JP" sz="3200" dirty="0"/>
              <a:t>》</a:t>
            </a:r>
            <a:r>
              <a:rPr lang="ja-JP" altLang="en-US" sz="3200" dirty="0"/>
              <a:t>ですか。</a:t>
            </a:r>
            <a:endParaRPr lang="en-US" sz="3200" dirty="0"/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ja-JP" altLang="en-US" sz="3200" dirty="0"/>
              <a:t>　Ｂ：あそこです。</a:t>
            </a:r>
            <a:endParaRPr lang="en-US" sz="3200" dirty="0"/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982568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C1B299D4-D315-4004-8D59-9E14E175A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err="1"/>
              <a:t>Bài</a:t>
            </a:r>
            <a:r>
              <a:rPr lang="en-US" b="1" dirty="0"/>
              <a:t> 3: </a:t>
            </a:r>
            <a:r>
              <a:rPr lang="en-US" b="1" dirty="0" err="1"/>
              <a:t>Sắp</a:t>
            </a:r>
            <a:r>
              <a:rPr lang="en-US" b="1" dirty="0"/>
              <a:t> </a:t>
            </a:r>
            <a:r>
              <a:rPr lang="en-US" b="1" dirty="0" err="1"/>
              <a:t>xếp</a:t>
            </a:r>
            <a:r>
              <a:rPr lang="en-US" b="1" dirty="0"/>
              <a:t> </a:t>
            </a:r>
            <a:r>
              <a:rPr lang="en-US" b="1" dirty="0" err="1"/>
              <a:t>các</a:t>
            </a:r>
            <a:r>
              <a:rPr lang="en-US" b="1" dirty="0"/>
              <a:t> </a:t>
            </a:r>
            <a:r>
              <a:rPr lang="en-US" b="1" dirty="0" err="1"/>
              <a:t>từ</a:t>
            </a:r>
            <a:r>
              <a:rPr lang="en-US" b="1" dirty="0"/>
              <a:t> </a:t>
            </a:r>
            <a:r>
              <a:rPr lang="en-US" b="1" dirty="0" err="1"/>
              <a:t>sau</a:t>
            </a:r>
            <a:r>
              <a:rPr lang="en-US" b="1" dirty="0"/>
              <a:t> </a:t>
            </a:r>
            <a:r>
              <a:rPr lang="en-US" b="1" dirty="0" err="1"/>
              <a:t>để</a:t>
            </a:r>
            <a:r>
              <a:rPr lang="en-US" b="1" dirty="0"/>
              <a:t> </a:t>
            </a:r>
            <a:r>
              <a:rPr lang="en-US" b="1" dirty="0" err="1"/>
              <a:t>được</a:t>
            </a:r>
            <a:r>
              <a:rPr lang="en-US" b="1" dirty="0"/>
              <a:t> </a:t>
            </a:r>
            <a:r>
              <a:rPr lang="en-US" b="1" dirty="0" err="1"/>
              <a:t>câu</a:t>
            </a:r>
            <a:r>
              <a:rPr lang="en-US" b="1" dirty="0"/>
              <a:t> </a:t>
            </a:r>
            <a:r>
              <a:rPr lang="en-US" b="1" dirty="0" err="1"/>
              <a:t>hoàn</a:t>
            </a:r>
            <a:r>
              <a:rPr lang="en-US" b="1" dirty="0"/>
              <a:t> </a:t>
            </a:r>
            <a:r>
              <a:rPr lang="en-US" b="1" dirty="0" err="1"/>
              <a:t>chỉnh</a:t>
            </a:r>
            <a:r>
              <a:rPr lang="en-US" b="1" dirty="0"/>
              <a:t>:</a:t>
            </a:r>
            <a:endParaRPr lang="en-US" dirty="0"/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F233A1ED-80BC-4811-B2BB-9BD2BEA339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vi-VN" sz="2400" dirty="0"/>
              <a:t>1. </a:t>
            </a:r>
            <a:r>
              <a:rPr lang="ja-JP" altLang="en-US" sz="2400" dirty="0"/>
              <a:t>せんせい／は／を／で／テニス／します／がっこう。</a:t>
            </a:r>
            <a:endParaRPr lang="en-US" sz="2400" dirty="0"/>
          </a:p>
          <a:p>
            <a:r>
              <a:rPr lang="en-US" sz="2400" dirty="0"/>
              <a:t>…………………………………………………………………………………</a:t>
            </a:r>
          </a:p>
          <a:p>
            <a:r>
              <a:rPr lang="vi-VN" sz="2400" dirty="0"/>
              <a:t>2. </a:t>
            </a:r>
            <a:r>
              <a:rPr lang="ja-JP" altLang="en-US" sz="2400" dirty="0"/>
              <a:t>わたし／タクシー／ぎんこう／いきます／は／へ／で</a:t>
            </a:r>
            <a:endParaRPr lang="en-US" sz="2400" dirty="0"/>
          </a:p>
          <a:p>
            <a:r>
              <a:rPr lang="en-US" sz="2400" dirty="0"/>
              <a:t>…………………………………………………………………………………</a:t>
            </a:r>
          </a:p>
          <a:p>
            <a:r>
              <a:rPr lang="vi-VN" sz="2400" dirty="0"/>
              <a:t>3. </a:t>
            </a:r>
            <a:r>
              <a:rPr lang="ja-JP" altLang="en-US" sz="2400" dirty="0"/>
              <a:t>あさ、あなた／くるま／どこ／で／へ／いきます／か／は。</a:t>
            </a:r>
            <a:endParaRPr lang="en-US" sz="2400" dirty="0"/>
          </a:p>
          <a:p>
            <a:r>
              <a:rPr lang="en-US" sz="2400" dirty="0"/>
              <a:t>…………………………………………………………………………………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2165620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D2A06D9C-AD42-49F7-8C7B-7D59D390F6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1056290"/>
            <a:ext cx="10452255" cy="5253070"/>
          </a:xfrm>
        </p:spPr>
        <p:txBody>
          <a:bodyPr>
            <a:normAutofit fontScale="92500"/>
          </a:bodyPr>
          <a:lstStyle/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ja-JP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★</a:t>
            </a:r>
            <a:r>
              <a:rPr lang="en-US" altLang="ja-JP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PHẦN THI NGHE</a:t>
            </a: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Thời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gian</a:t>
            </a:r>
            <a:r>
              <a:rPr lang="vi-V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10-15 </a:t>
            </a:r>
            <a:r>
              <a:rPr lang="vi-VN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phút</a:t>
            </a:r>
            <a:r>
              <a:rPr lang="vi-V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(10-15 câu, </a:t>
            </a:r>
            <a:r>
              <a:rPr lang="vi-VN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đc</a:t>
            </a:r>
            <a:r>
              <a:rPr lang="vi-V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nghe 2 </a:t>
            </a:r>
            <a:r>
              <a:rPr lang="vi-VN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lần</a:t>
            </a:r>
            <a:r>
              <a:rPr lang="vi-V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vi-V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Nghe </a:t>
            </a:r>
            <a:r>
              <a:rPr lang="vi-VN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r>
              <a:rPr lang="vi-V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trong </a:t>
            </a:r>
            <a:r>
              <a:rPr lang="vi-VN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sách</a:t>
            </a:r>
            <a:r>
              <a:rPr lang="vi-V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rồi</a:t>
            </a:r>
            <a:r>
              <a:rPr lang="vi-V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trả</a:t>
            </a:r>
            <a:r>
              <a:rPr lang="vi-V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lời</a:t>
            </a:r>
            <a:r>
              <a:rPr lang="vi-V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câu </a:t>
            </a:r>
            <a:r>
              <a:rPr lang="vi-VN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hỏi</a:t>
            </a:r>
            <a:r>
              <a:rPr lang="vi-V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vi-VN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file</a:t>
            </a:r>
            <a:r>
              <a:rPr lang="vi-V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trong </a:t>
            </a:r>
            <a:r>
              <a:rPr lang="vi-VN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sách</a:t>
            </a:r>
            <a:r>
              <a:rPr lang="vi-V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vi-VN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hỏi</a:t>
            </a:r>
            <a:r>
              <a:rPr lang="vi-V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tuổi</a:t>
            </a:r>
            <a:r>
              <a:rPr lang="vi-V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vi-VN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hỏi</a:t>
            </a:r>
            <a:r>
              <a:rPr lang="vi-V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nghề</a:t>
            </a:r>
            <a:r>
              <a:rPr lang="vi-V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nghiệp</a:t>
            </a:r>
            <a:r>
              <a:rPr lang="vi-V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vi-VN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quốc</a:t>
            </a:r>
            <a:r>
              <a:rPr lang="vi-V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tịch</a:t>
            </a:r>
            <a:r>
              <a:rPr lang="vi-V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vi-VN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ngày</a:t>
            </a:r>
            <a:r>
              <a:rPr lang="vi-V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sinh, </a:t>
            </a:r>
            <a:r>
              <a:rPr lang="vi-VN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vi-V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ĐT, </a:t>
            </a:r>
            <a:r>
              <a:rPr lang="vi-VN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thứ</a:t>
            </a:r>
            <a:r>
              <a:rPr lang="vi-V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vi-VN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giờ</a:t>
            </a:r>
            <a:r>
              <a:rPr lang="vi-V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phút</a:t>
            </a:r>
            <a:r>
              <a:rPr lang="vi-V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vi-V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Nghe </a:t>
            </a:r>
            <a:r>
              <a:rPr lang="vi-VN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rồi</a:t>
            </a:r>
            <a:r>
              <a:rPr lang="vi-V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chọn</a:t>
            </a:r>
            <a:r>
              <a:rPr lang="vi-V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phương </a:t>
            </a:r>
            <a:r>
              <a:rPr lang="vi-VN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án</a:t>
            </a:r>
            <a:r>
              <a:rPr lang="vi-V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dịch</a:t>
            </a:r>
            <a:r>
              <a:rPr lang="vi-V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đúng</a:t>
            </a:r>
            <a:r>
              <a:rPr lang="ja-JP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endParaRPr lang="en-US" altLang="ja-JP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vi-V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vi-VN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Đọc</a:t>
            </a:r>
            <a:r>
              <a:rPr lang="vi-V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vi-V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rồi</a:t>
            </a:r>
            <a:r>
              <a:rPr lang="vi-V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yêu </a:t>
            </a:r>
            <a:r>
              <a:rPr lang="vi-VN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cầu</a:t>
            </a:r>
            <a:r>
              <a:rPr lang="vi-V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chọn</a:t>
            </a:r>
            <a:r>
              <a:rPr lang="vi-V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vi-V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đ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ú</a:t>
            </a:r>
            <a:r>
              <a:rPr lang="vi-VN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VD: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Nghe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sau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rồi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chọn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</a:t>
            </a:r>
            <a:r>
              <a:rPr lang="vi-V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ơng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án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đúng</a:t>
            </a:r>
            <a:r>
              <a:rPr lang="vi-VN" b="1" dirty="0"/>
              <a:t>: </a:t>
            </a:r>
            <a:r>
              <a:rPr lang="en-US" b="1" dirty="0"/>
              <a:t>“</a:t>
            </a:r>
            <a:r>
              <a:rPr lang="ja-JP" altLang="en-US" b="1" dirty="0"/>
              <a:t>にせんはっぴゃくごじゅうえん</a:t>
            </a:r>
            <a:r>
              <a:rPr lang="en-US" altLang="ja-JP" b="1" dirty="0"/>
              <a:t>”</a:t>
            </a:r>
            <a:endParaRPr lang="en-US" dirty="0"/>
          </a:p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A.1280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yên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B.2850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yên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C.2680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yên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vi-V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Nghe: ½ </a:t>
            </a:r>
            <a:r>
              <a:rPr lang="vi-VN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lấy</a:t>
            </a:r>
            <a:r>
              <a:rPr lang="vi-V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trong </a:t>
            </a:r>
            <a:r>
              <a:rPr lang="vi-VN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sách</a:t>
            </a:r>
            <a:r>
              <a:rPr lang="vi-V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dekiru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½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lấy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bên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ngoài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Hình chữ nhật: Góc Tròn 3">
            <a:extLst>
              <a:ext uri="{FF2B5EF4-FFF2-40B4-BE49-F238E27FC236}">
                <a16:creationId xmlns:a16="http://schemas.microsoft.com/office/drawing/2014/main" id="{CB7E2FD8-8A24-4896-AB49-A001186F6762}"/>
              </a:ext>
            </a:extLst>
          </p:cNvPr>
          <p:cNvSpPr/>
          <p:nvPr/>
        </p:nvSpPr>
        <p:spPr>
          <a:xfrm>
            <a:off x="662152" y="141890"/>
            <a:ext cx="5707117" cy="66215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vi-V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 Ý KHI THI CUỐI KÌ</a:t>
            </a:r>
          </a:p>
        </p:txBody>
      </p:sp>
    </p:spTree>
    <p:extLst>
      <p:ext uri="{BB962C8B-B14F-4D97-AF65-F5344CB8AC3E}">
        <p14:creationId xmlns:p14="http://schemas.microsoft.com/office/powerpoint/2010/main" val="6714569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D2A06D9C-AD42-49F7-8C7B-7D59D390F6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1056290"/>
            <a:ext cx="9720073" cy="5253070"/>
          </a:xfrm>
        </p:spPr>
        <p:txBody>
          <a:bodyPr>
            <a:normAutofit fontScale="55000" lnSpcReduction="20000"/>
          </a:bodyPr>
          <a:lstStyle/>
          <a:p>
            <a:pPr>
              <a:lnSpc>
                <a:spcPct val="170000"/>
              </a:lnSpc>
              <a:spcBef>
                <a:spcPts val="0"/>
              </a:spcBef>
              <a:spcAft>
                <a:spcPts val="0"/>
              </a:spcAft>
            </a:pPr>
            <a:r>
              <a:rPr lang="ja-JP" alt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★</a:t>
            </a:r>
            <a:r>
              <a:rPr lang="en-US" altLang="ja-JP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PHẦN THI NGHE</a:t>
            </a:r>
          </a:p>
          <a:p>
            <a:pPr>
              <a:lnSpc>
                <a:spcPct val="17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3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3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US" sz="3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/ </a:t>
            </a:r>
            <a:r>
              <a:rPr lang="en-US" sz="3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cụm</a:t>
            </a:r>
            <a:r>
              <a:rPr lang="en-US" sz="3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US" sz="3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thường</a:t>
            </a:r>
            <a:r>
              <a:rPr lang="en-US" sz="3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r>
              <a:rPr lang="en-US" sz="3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3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</a:t>
            </a:r>
            <a:r>
              <a:rPr lang="en-US" sz="3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nghe</a:t>
            </a:r>
            <a:r>
              <a:rPr lang="en-US" sz="3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>
              <a:lnSpc>
                <a:spcPct val="170000"/>
              </a:lnSpc>
            </a:pPr>
            <a:r>
              <a:rPr lang="en-US" sz="3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*MONDAI 1: </a:t>
            </a:r>
            <a:r>
              <a:rPr lang="en-US" sz="3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sz="3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</a:t>
            </a:r>
          </a:p>
          <a:p>
            <a:pPr>
              <a:lnSpc>
                <a:spcPct val="170000"/>
              </a:lnSpc>
            </a:pPr>
            <a:r>
              <a:rPr lang="en-US" sz="3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*MONDAI 2: </a:t>
            </a:r>
            <a:r>
              <a:rPr lang="en-US" sz="3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sz="3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</a:t>
            </a:r>
          </a:p>
          <a:p>
            <a:pPr>
              <a:lnSpc>
                <a:spcPct val="170000"/>
              </a:lnSpc>
            </a:pPr>
            <a:r>
              <a:rPr lang="en-US" sz="3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Ichiban: </a:t>
            </a:r>
            <a:r>
              <a:rPr lang="en-US" sz="3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câu</a:t>
            </a:r>
            <a:r>
              <a:rPr lang="en-US" sz="3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		Ni ban: </a:t>
            </a:r>
            <a:r>
              <a:rPr lang="en-US" sz="3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câu</a:t>
            </a:r>
            <a:r>
              <a:rPr lang="en-US" sz="3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</a:t>
            </a:r>
          </a:p>
          <a:p>
            <a:pPr>
              <a:lnSpc>
                <a:spcPct val="170000"/>
              </a:lnSpc>
            </a:pPr>
            <a:r>
              <a:rPr lang="en-US" sz="3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San ban: </a:t>
            </a:r>
            <a:r>
              <a:rPr lang="en-US" sz="3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câu</a:t>
            </a:r>
            <a:r>
              <a:rPr lang="en-US" sz="3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3		Yon ban: </a:t>
            </a:r>
            <a:r>
              <a:rPr lang="en-US" sz="3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câu</a:t>
            </a:r>
            <a:r>
              <a:rPr lang="en-US" sz="3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4</a:t>
            </a:r>
          </a:p>
          <a:p>
            <a:pPr>
              <a:lnSpc>
                <a:spcPct val="170000"/>
              </a:lnSpc>
            </a:pPr>
            <a:r>
              <a:rPr lang="en-US" sz="3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Goban</a:t>
            </a:r>
            <a:r>
              <a:rPr lang="en-US" sz="3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3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câu</a:t>
            </a:r>
            <a:r>
              <a:rPr lang="en-US" sz="3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5		</a:t>
            </a:r>
            <a:r>
              <a:rPr lang="en-US" sz="3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Rokuban</a:t>
            </a:r>
            <a:r>
              <a:rPr lang="en-US" sz="3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3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câu</a:t>
            </a:r>
            <a:r>
              <a:rPr lang="en-US" sz="3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6…</a:t>
            </a:r>
          </a:p>
          <a:p>
            <a:pPr>
              <a:lnSpc>
                <a:spcPct val="170000"/>
              </a:lnSpc>
            </a:pPr>
            <a:r>
              <a:rPr lang="en-US" sz="3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Sinh</a:t>
            </a:r>
            <a:r>
              <a:rPr lang="en-US" sz="3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sz="3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3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thời</a:t>
            </a:r>
            <a:r>
              <a:rPr lang="en-US" sz="3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gian</a:t>
            </a:r>
            <a:r>
              <a:rPr lang="en-US" sz="3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trống</a:t>
            </a:r>
            <a:r>
              <a:rPr lang="en-US" sz="3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3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đọc</a:t>
            </a:r>
            <a:r>
              <a:rPr lang="en-US" sz="3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câu</a:t>
            </a:r>
            <a:r>
              <a:rPr lang="en-US" sz="3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hỏi</a:t>
            </a:r>
            <a:r>
              <a:rPr lang="en-US" sz="3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3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</a:t>
            </a:r>
            <a:r>
              <a:rPr lang="vi-VN" sz="3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3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ơng</a:t>
            </a:r>
            <a:r>
              <a:rPr lang="en-US" sz="3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án</a:t>
            </a:r>
            <a:r>
              <a:rPr lang="en-US" sz="3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trước</a:t>
            </a:r>
            <a:r>
              <a:rPr lang="en-US" sz="3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</a:t>
            </a:r>
            <a:r>
              <a:rPr lang="en-US" sz="3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nghe</a:t>
            </a:r>
            <a:endParaRPr lang="en-US" sz="3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70000"/>
              </a:lnSpc>
              <a:spcBef>
                <a:spcPts val="0"/>
              </a:spcBef>
              <a:spcAft>
                <a:spcPts val="0"/>
              </a:spcAft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Hình chữ nhật: Góc Tròn 3">
            <a:extLst>
              <a:ext uri="{FF2B5EF4-FFF2-40B4-BE49-F238E27FC236}">
                <a16:creationId xmlns:a16="http://schemas.microsoft.com/office/drawing/2014/main" id="{CB7E2FD8-8A24-4896-AB49-A001186F6762}"/>
              </a:ext>
            </a:extLst>
          </p:cNvPr>
          <p:cNvSpPr/>
          <p:nvPr/>
        </p:nvSpPr>
        <p:spPr>
          <a:xfrm>
            <a:off x="662152" y="141890"/>
            <a:ext cx="5707117" cy="66215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vi-V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 Ý KHI THI CUỐI KÌ</a:t>
            </a:r>
          </a:p>
        </p:txBody>
      </p:sp>
    </p:spTree>
    <p:extLst>
      <p:ext uri="{BB962C8B-B14F-4D97-AF65-F5344CB8AC3E}">
        <p14:creationId xmlns:p14="http://schemas.microsoft.com/office/powerpoint/2010/main" val="41087851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87AB71CE-E60C-4781-84D8-46E2923946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5C1E068E-AFB2-42E0-A271-703657125D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4450" indent="0" algn="ctr">
              <a:buNone/>
            </a:pPr>
            <a:r>
              <a:rPr lang="en-US" sz="16600" b="1" dirty="0"/>
              <a:t>TIẾT 1</a:t>
            </a:r>
          </a:p>
        </p:txBody>
      </p:sp>
    </p:spTree>
    <p:extLst>
      <p:ext uri="{BB962C8B-B14F-4D97-AF65-F5344CB8AC3E}">
        <p14:creationId xmlns:p14="http://schemas.microsoft.com/office/powerpoint/2010/main" val="34903730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D2A06D9C-AD42-49F7-8C7B-7D59D390F6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1056290"/>
            <a:ext cx="9720073" cy="5253070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200" b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Lưu</a:t>
            </a:r>
            <a:r>
              <a:rPr lang="en-US" sz="32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ý </a:t>
            </a:r>
            <a:r>
              <a:rPr lang="en-US" sz="3200" b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sz="32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</a:t>
            </a:r>
            <a:r>
              <a:rPr lang="en-US" sz="32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NGHE 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Cần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chuẩn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bị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tai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nghe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Trước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vi-V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nhập</a:t>
            </a:r>
            <a:r>
              <a:rPr lang="vi-V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code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nghe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thì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cần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check sound (7s) </a:t>
            </a:r>
            <a:r>
              <a:rPr lang="vi-VN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vi-V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ktra</a:t>
            </a:r>
            <a:r>
              <a:rPr lang="vi-V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xem loa </a:t>
            </a:r>
            <a:r>
              <a:rPr lang="vi-VN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vi-V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bật</a:t>
            </a:r>
            <a:r>
              <a:rPr lang="vi-V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chưa, âm thanh </a:t>
            </a:r>
            <a:r>
              <a:rPr lang="vi-VN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đủ</a:t>
            </a:r>
            <a:r>
              <a:rPr lang="vi-V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chưa. T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vi-V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ờng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hợp</a:t>
            </a:r>
            <a:r>
              <a:rPr lang="vi-V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chưa </a:t>
            </a:r>
            <a:r>
              <a:rPr lang="vi-VN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bật</a:t>
            </a:r>
            <a:r>
              <a:rPr lang="vi-V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loa </a:t>
            </a:r>
            <a:r>
              <a:rPr lang="vi-VN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mà</a:t>
            </a:r>
            <a:r>
              <a:rPr lang="vi-V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vi-V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nhập</a:t>
            </a:r>
            <a:r>
              <a:rPr lang="vi-V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code</a:t>
            </a:r>
            <a:r>
              <a:rPr lang="vi-V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vi-VN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thì</a:t>
            </a:r>
            <a:r>
              <a:rPr lang="vi-V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3200" b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thì</a:t>
            </a:r>
            <a:r>
              <a:rPr lang="vi-VN" sz="32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3200" b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ấn</a:t>
            </a:r>
            <a:r>
              <a:rPr lang="vi-VN" sz="32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3200" b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shutdown</a:t>
            </a:r>
            <a:r>
              <a:rPr lang="vi-VN" sz="32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3200" b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chứ</a:t>
            </a:r>
            <a:r>
              <a:rPr lang="vi-VN" sz="32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</a:t>
            </a:r>
            <a:r>
              <a:rPr lang="en-US" sz="3200" b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hông</a:t>
            </a:r>
            <a:r>
              <a:rPr lang="vi-VN" sz="32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3200" b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ấn</a:t>
            </a:r>
            <a:r>
              <a:rPr lang="vi-VN" sz="32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3200" b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nút</a:t>
            </a:r>
            <a:r>
              <a:rPr lang="vi-VN" sz="32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3200" b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finish</a:t>
            </a:r>
            <a:r>
              <a:rPr lang="vi-VN" sz="32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trên </a:t>
            </a:r>
            <a:r>
              <a:rPr lang="vi-VN" sz="3200" b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màn</a:t>
            </a:r>
            <a:r>
              <a:rPr lang="vi-VN" sz="32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3200" b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vi-VN" sz="32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thi. </a:t>
            </a:r>
            <a:r>
              <a:rPr lang="en-US" sz="32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Sau </a:t>
            </a:r>
            <a:r>
              <a:rPr lang="en-US" sz="3200" b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đó</a:t>
            </a:r>
            <a:r>
              <a:rPr lang="en-US" sz="32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32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3200" b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nhờ</a:t>
            </a:r>
            <a:r>
              <a:rPr lang="vi-VN" sz="32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3200" b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giám</a:t>
            </a:r>
            <a:r>
              <a:rPr lang="vi-VN" sz="32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3200" b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thị</a:t>
            </a:r>
            <a:r>
              <a:rPr lang="vi-VN" sz="32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3200" b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reasign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Nhập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code exam -&gt;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nhập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open code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Hình chữ nhật: Góc Tròn 3">
            <a:extLst>
              <a:ext uri="{FF2B5EF4-FFF2-40B4-BE49-F238E27FC236}">
                <a16:creationId xmlns:a16="http://schemas.microsoft.com/office/drawing/2014/main" id="{CB7E2FD8-8A24-4896-AB49-A001186F6762}"/>
              </a:ext>
            </a:extLst>
          </p:cNvPr>
          <p:cNvSpPr/>
          <p:nvPr/>
        </p:nvSpPr>
        <p:spPr>
          <a:xfrm>
            <a:off x="662152" y="141890"/>
            <a:ext cx="5707117" cy="66215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vi-V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 Ý KHI THI CUỐI KÌ</a:t>
            </a:r>
          </a:p>
        </p:txBody>
      </p:sp>
    </p:spTree>
    <p:extLst>
      <p:ext uri="{BB962C8B-B14F-4D97-AF65-F5344CB8AC3E}">
        <p14:creationId xmlns:p14="http://schemas.microsoft.com/office/powerpoint/2010/main" val="1601607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D2A06D9C-AD42-49F7-8C7B-7D59D390F6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1056290"/>
            <a:ext cx="9720073" cy="5253070"/>
          </a:xfrm>
        </p:spPr>
        <p:txBody>
          <a:bodyPr>
            <a:normAutofit/>
          </a:bodyPr>
          <a:lstStyle/>
          <a:p>
            <a:pPr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ja-JP" altLang="en-US" sz="32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★</a:t>
            </a:r>
            <a:r>
              <a:rPr lang="en-US" altLang="ja-JP" sz="32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PHẦN THI MC (50 </a:t>
            </a:r>
            <a:r>
              <a:rPr lang="en-US" altLang="ja-JP" sz="3200" b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phút</a:t>
            </a:r>
            <a:r>
              <a:rPr lang="en-US" altLang="ja-JP" sz="32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vựng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ngữ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pháp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chữ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Hán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40-45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câu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1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điểm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/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câu</a:t>
            </a:r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đọc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hiểu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3-5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câu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3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điểm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câu</a:t>
            </a:r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Hình chữ nhật: Góc Tròn 3">
            <a:extLst>
              <a:ext uri="{FF2B5EF4-FFF2-40B4-BE49-F238E27FC236}">
                <a16:creationId xmlns:a16="http://schemas.microsoft.com/office/drawing/2014/main" id="{CB7E2FD8-8A24-4896-AB49-A001186F6762}"/>
              </a:ext>
            </a:extLst>
          </p:cNvPr>
          <p:cNvSpPr/>
          <p:nvPr/>
        </p:nvSpPr>
        <p:spPr>
          <a:xfrm>
            <a:off x="662152" y="141890"/>
            <a:ext cx="5707117" cy="66215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vi-V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 Ý KHI THI CUỐI KÌ</a:t>
            </a:r>
          </a:p>
        </p:txBody>
      </p:sp>
    </p:spTree>
    <p:extLst>
      <p:ext uri="{BB962C8B-B14F-4D97-AF65-F5344CB8AC3E}">
        <p14:creationId xmlns:p14="http://schemas.microsoft.com/office/powerpoint/2010/main" val="24635992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BDC04A6A-6AC9-45F8-93F7-1E5681FBEC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vi-VN" sz="2800" dirty="0"/>
              <a:t>- </a:t>
            </a:r>
            <a:r>
              <a:rPr lang="vi-VN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Trung </a:t>
            </a:r>
            <a:r>
              <a:rPr lang="vi-VN" sz="3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bình</a:t>
            </a:r>
            <a:r>
              <a:rPr lang="vi-VN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3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vi-VN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3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đầu</a:t>
            </a:r>
            <a:r>
              <a:rPr lang="vi-VN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3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điểm</a:t>
            </a:r>
            <a:r>
              <a:rPr lang="vi-VN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3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qúa</a:t>
            </a:r>
            <a:r>
              <a:rPr lang="vi-VN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3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vi-VN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3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phải</a:t>
            </a:r>
            <a:r>
              <a:rPr lang="vi-VN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3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lớn</a:t>
            </a:r>
            <a:r>
              <a:rPr lang="vi-VN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hơn 0 </a:t>
            </a:r>
            <a:endParaRPr lang="en-US" sz="3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vi-VN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vi-VN" sz="3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Điểm</a:t>
            </a:r>
            <a:r>
              <a:rPr lang="vi-VN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3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cuối</a:t>
            </a:r>
            <a:r>
              <a:rPr lang="vi-VN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3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kỳ</a:t>
            </a:r>
            <a:r>
              <a:rPr lang="vi-VN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(FE) </a:t>
            </a:r>
            <a:r>
              <a:rPr lang="vi-VN" sz="3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phải</a:t>
            </a:r>
            <a:r>
              <a:rPr lang="vi-VN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3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lớn</a:t>
            </a:r>
            <a:r>
              <a:rPr lang="vi-VN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hơn </a:t>
            </a:r>
            <a:r>
              <a:rPr lang="vi-VN" sz="3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hoặc</a:t>
            </a:r>
            <a:r>
              <a:rPr lang="vi-VN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3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bằng</a:t>
            </a:r>
            <a:r>
              <a:rPr lang="vi-VN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4 </a:t>
            </a:r>
            <a:r>
              <a:rPr lang="vi-VN" sz="3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vi-VN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3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Tổng</a:t>
            </a:r>
            <a:r>
              <a:rPr lang="vi-VN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3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điểm</a:t>
            </a:r>
            <a:r>
              <a:rPr lang="vi-VN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chung </a:t>
            </a:r>
            <a:r>
              <a:rPr lang="vi-VN" sz="3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toàn</a:t>
            </a:r>
            <a:r>
              <a:rPr lang="vi-VN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môn </a:t>
            </a:r>
            <a:r>
              <a:rPr lang="vi-VN" sz="3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vi-VN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3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phải</a:t>
            </a:r>
            <a:r>
              <a:rPr lang="vi-VN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3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lớn</a:t>
            </a:r>
            <a:r>
              <a:rPr lang="vi-VN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hơn </a:t>
            </a:r>
            <a:r>
              <a:rPr lang="vi-VN" sz="3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hoặc</a:t>
            </a:r>
            <a:r>
              <a:rPr lang="vi-VN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3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bằng</a:t>
            </a:r>
            <a:r>
              <a:rPr lang="vi-VN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5.  </a:t>
            </a:r>
            <a:endParaRPr lang="en-US" sz="3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Hình chữ nhật: Góc Tròn 3">
            <a:extLst>
              <a:ext uri="{FF2B5EF4-FFF2-40B4-BE49-F238E27FC236}">
                <a16:creationId xmlns:a16="http://schemas.microsoft.com/office/drawing/2014/main" id="{660E6033-3B89-4114-A0BD-6D896E9510B9}"/>
              </a:ext>
            </a:extLst>
          </p:cNvPr>
          <p:cNvSpPr/>
          <p:nvPr/>
        </p:nvSpPr>
        <p:spPr>
          <a:xfrm>
            <a:off x="1403131" y="1166648"/>
            <a:ext cx="6952593" cy="7094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ĐIỀU KIỆN HOÀN THÀNH MÔN HỌC</a:t>
            </a:r>
          </a:p>
        </p:txBody>
      </p:sp>
    </p:spTree>
    <p:extLst>
      <p:ext uri="{BB962C8B-B14F-4D97-AF65-F5344CB8AC3E}">
        <p14:creationId xmlns:p14="http://schemas.microsoft.com/office/powerpoint/2010/main" val="38898104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1BFF0E53-7130-4669-B562-E988D14275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0B613642-336D-4FC0-875D-83A2766E85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Hình ảnh 3">
            <a:extLst>
              <a:ext uri="{FF2B5EF4-FFF2-40B4-BE49-F238E27FC236}">
                <a16:creationId xmlns:a16="http://schemas.microsoft.com/office/drawing/2014/main" id="{5F6C9054-4306-49CF-B3F4-440FC33913F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12643" t="19627" r="9598" b="40654"/>
          <a:stretch/>
        </p:blipFill>
        <p:spPr>
          <a:xfrm>
            <a:off x="236482" y="801858"/>
            <a:ext cx="11619187" cy="5691017"/>
          </a:xfrm>
          <a:prstGeom prst="rect">
            <a:avLst/>
          </a:prstGeom>
        </p:spPr>
      </p:pic>
      <p:sp>
        <p:nvSpPr>
          <p:cNvPr id="5" name="Hình chữ nhật: Góc Tròn 4">
            <a:extLst>
              <a:ext uri="{FF2B5EF4-FFF2-40B4-BE49-F238E27FC236}">
                <a16:creationId xmlns:a16="http://schemas.microsoft.com/office/drawing/2014/main" id="{980C7DE4-BB17-487A-BA6B-3597ECCF7175}"/>
              </a:ext>
            </a:extLst>
          </p:cNvPr>
          <p:cNvSpPr/>
          <p:nvPr/>
        </p:nvSpPr>
        <p:spPr>
          <a:xfrm>
            <a:off x="281353" y="112712"/>
            <a:ext cx="11574315" cy="689146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800" b="1" dirty="0"/>
              <a:t>第</a:t>
            </a:r>
            <a:r>
              <a:rPr lang="en-US" altLang="ja-JP" sz="2800" b="1" dirty="0"/>
              <a:t>1</a:t>
            </a:r>
            <a:r>
              <a:rPr lang="ja-JP" altLang="en-US" sz="2800" b="1" dirty="0"/>
              <a:t>課ー</a:t>
            </a:r>
            <a:r>
              <a:rPr lang="en-US" altLang="ja-JP" sz="2800" b="1" dirty="0"/>
              <a:t>TỔNG HỢP NGỮ PHÁP BÀI 1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4070421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96F661DA-EE68-478C-A215-0F00FF4D1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5BBFAD70-4A3E-4A54-AFD4-84DF41FD12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Hình ảnh 3">
            <a:extLst>
              <a:ext uri="{FF2B5EF4-FFF2-40B4-BE49-F238E27FC236}">
                <a16:creationId xmlns:a16="http://schemas.microsoft.com/office/drawing/2014/main" id="{3AFF0712-D6D8-4037-92A4-42DE1259857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12126" t="21839" r="2357" b="38161"/>
          <a:stretch/>
        </p:blipFill>
        <p:spPr>
          <a:xfrm>
            <a:off x="157377" y="801857"/>
            <a:ext cx="11753269" cy="5819659"/>
          </a:xfrm>
          <a:prstGeom prst="rect">
            <a:avLst/>
          </a:prstGeom>
        </p:spPr>
      </p:pic>
      <p:sp>
        <p:nvSpPr>
          <p:cNvPr id="5" name="Hình chữ nhật: Góc Tròn 4">
            <a:extLst>
              <a:ext uri="{FF2B5EF4-FFF2-40B4-BE49-F238E27FC236}">
                <a16:creationId xmlns:a16="http://schemas.microsoft.com/office/drawing/2014/main" id="{EE767F16-B7A9-4A8D-91EE-B9BD59CAD8B8}"/>
              </a:ext>
            </a:extLst>
          </p:cNvPr>
          <p:cNvSpPr/>
          <p:nvPr/>
        </p:nvSpPr>
        <p:spPr>
          <a:xfrm>
            <a:off x="281353" y="112712"/>
            <a:ext cx="11574315" cy="689146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800" b="1" dirty="0"/>
              <a:t>第</a:t>
            </a:r>
            <a:r>
              <a:rPr lang="en-US" altLang="ja-JP" sz="2800" b="1" dirty="0"/>
              <a:t>1</a:t>
            </a:r>
            <a:r>
              <a:rPr lang="ja-JP" altLang="en-US" sz="2800" b="1" dirty="0"/>
              <a:t>課ー</a:t>
            </a:r>
            <a:r>
              <a:rPr lang="en-US" altLang="ja-JP" sz="2800" b="1" dirty="0"/>
              <a:t>TỔNG HỢP NGỮ PHÁP BÀI 1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9494446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Hình ảnh 3">
            <a:extLst>
              <a:ext uri="{FF2B5EF4-FFF2-40B4-BE49-F238E27FC236}">
                <a16:creationId xmlns:a16="http://schemas.microsoft.com/office/drawing/2014/main" id="{3AFF0712-D6D8-4037-92A4-42DE1259857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12988" t="61609" r="20804" b="16552"/>
          <a:stretch/>
        </p:blipFill>
        <p:spPr>
          <a:xfrm>
            <a:off x="0" y="1329541"/>
            <a:ext cx="11574315" cy="4747538"/>
          </a:xfrm>
          <a:prstGeom prst="rect">
            <a:avLst/>
          </a:prstGeom>
        </p:spPr>
      </p:pic>
      <p:sp>
        <p:nvSpPr>
          <p:cNvPr id="5" name="Hình chữ nhật: Góc Tròn 4">
            <a:extLst>
              <a:ext uri="{FF2B5EF4-FFF2-40B4-BE49-F238E27FC236}">
                <a16:creationId xmlns:a16="http://schemas.microsoft.com/office/drawing/2014/main" id="{EE767F16-B7A9-4A8D-91EE-B9BD59CAD8B8}"/>
              </a:ext>
            </a:extLst>
          </p:cNvPr>
          <p:cNvSpPr/>
          <p:nvPr/>
        </p:nvSpPr>
        <p:spPr>
          <a:xfrm>
            <a:off x="281353" y="112712"/>
            <a:ext cx="11574315" cy="689146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800" b="1" dirty="0"/>
              <a:t>第</a:t>
            </a:r>
            <a:r>
              <a:rPr lang="en-US" altLang="ja-JP" sz="2800" b="1" dirty="0"/>
              <a:t>1</a:t>
            </a:r>
            <a:r>
              <a:rPr lang="ja-JP" altLang="en-US" sz="2800" b="1" dirty="0"/>
              <a:t>課ー</a:t>
            </a:r>
            <a:r>
              <a:rPr lang="en-US" altLang="ja-JP" sz="2800" b="1" dirty="0"/>
              <a:t>TỔNG HỢP NGỮ PHÁP BÀI 1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1988112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Hình ảnh 3">
            <a:extLst>
              <a:ext uri="{FF2B5EF4-FFF2-40B4-BE49-F238E27FC236}">
                <a16:creationId xmlns:a16="http://schemas.microsoft.com/office/drawing/2014/main" id="{AE79BF82-E509-4E17-A9A6-697EF2E01C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11437" t="55632" r="21322" b="21839"/>
          <a:stretch/>
        </p:blipFill>
        <p:spPr>
          <a:xfrm>
            <a:off x="457250" y="1274362"/>
            <a:ext cx="11277499" cy="4763710"/>
          </a:xfrm>
          <a:prstGeom prst="rect">
            <a:avLst/>
          </a:prstGeom>
        </p:spPr>
      </p:pic>
      <p:sp>
        <p:nvSpPr>
          <p:cNvPr id="5" name="Hình chữ nhật: Góc Tròn 4">
            <a:extLst>
              <a:ext uri="{FF2B5EF4-FFF2-40B4-BE49-F238E27FC236}">
                <a16:creationId xmlns:a16="http://schemas.microsoft.com/office/drawing/2014/main" id="{9CB05D7B-3115-4EB9-82CF-966081FDA761}"/>
              </a:ext>
            </a:extLst>
          </p:cNvPr>
          <p:cNvSpPr/>
          <p:nvPr/>
        </p:nvSpPr>
        <p:spPr>
          <a:xfrm>
            <a:off x="281354" y="112712"/>
            <a:ext cx="10462846" cy="689146"/>
          </a:xfrm>
          <a:prstGeom prst="roundRect">
            <a:avLst/>
          </a:prstGeom>
          <a:solidFill>
            <a:srgbClr val="FF99FF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第</a:t>
            </a:r>
            <a:r>
              <a:rPr lang="en-US" altLang="ja-JP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r>
              <a:rPr lang="ja-JP" alt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課ー</a:t>
            </a:r>
            <a:r>
              <a:rPr lang="en-US" altLang="ja-JP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TỔNG HỢP NGỮ PHÁP BÀI 2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735221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6753AAC8-1652-4F6D-9D82-A749CDBF19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Hình ảnh 3">
            <a:extLst>
              <a:ext uri="{FF2B5EF4-FFF2-40B4-BE49-F238E27FC236}">
                <a16:creationId xmlns:a16="http://schemas.microsoft.com/office/drawing/2014/main" id="{5944ECB7-2ABB-4572-9BA9-D0C5AEB7A85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13160" t="26896" r="8564" b="27586"/>
          <a:stretch/>
        </p:blipFill>
        <p:spPr>
          <a:xfrm>
            <a:off x="393539" y="1003026"/>
            <a:ext cx="11336006" cy="5306334"/>
          </a:xfrm>
          <a:prstGeom prst="rect">
            <a:avLst/>
          </a:prstGeom>
        </p:spPr>
      </p:pic>
      <p:sp>
        <p:nvSpPr>
          <p:cNvPr id="5" name="Hình chữ nhật: Góc Tròn 4">
            <a:extLst>
              <a:ext uri="{FF2B5EF4-FFF2-40B4-BE49-F238E27FC236}">
                <a16:creationId xmlns:a16="http://schemas.microsoft.com/office/drawing/2014/main" id="{922CACAC-9EFA-4115-8C5A-82268A91E231}"/>
              </a:ext>
            </a:extLst>
          </p:cNvPr>
          <p:cNvSpPr/>
          <p:nvPr/>
        </p:nvSpPr>
        <p:spPr>
          <a:xfrm>
            <a:off x="281354" y="112712"/>
            <a:ext cx="10462846" cy="689146"/>
          </a:xfrm>
          <a:prstGeom prst="roundRect">
            <a:avLst/>
          </a:prstGeom>
          <a:solidFill>
            <a:srgbClr val="FF99FF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第</a:t>
            </a:r>
            <a:r>
              <a:rPr lang="en-US" altLang="ja-JP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r>
              <a:rPr lang="ja-JP" alt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課ー</a:t>
            </a:r>
            <a:r>
              <a:rPr lang="en-US" altLang="ja-JP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TỔNG HỢP NGỮ PHÁP BÀI 2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177419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Hình ảnh 3">
            <a:extLst>
              <a:ext uri="{FF2B5EF4-FFF2-40B4-BE49-F238E27FC236}">
                <a16:creationId xmlns:a16="http://schemas.microsoft.com/office/drawing/2014/main" id="{78DC0F6E-357D-41A6-ADCB-9763FB643F9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13506" t="24828" r="27529" b="45977"/>
          <a:stretch/>
        </p:blipFill>
        <p:spPr>
          <a:xfrm>
            <a:off x="157655" y="1263127"/>
            <a:ext cx="11650717" cy="4617405"/>
          </a:xfrm>
          <a:prstGeom prst="rect">
            <a:avLst/>
          </a:prstGeom>
        </p:spPr>
      </p:pic>
      <p:sp>
        <p:nvSpPr>
          <p:cNvPr id="5" name="Hình chữ nhật: Góc Tròn 4">
            <a:extLst>
              <a:ext uri="{FF2B5EF4-FFF2-40B4-BE49-F238E27FC236}">
                <a16:creationId xmlns:a16="http://schemas.microsoft.com/office/drawing/2014/main" id="{52BE8FC7-46F7-4E14-974D-400CD8C11994}"/>
              </a:ext>
            </a:extLst>
          </p:cNvPr>
          <p:cNvSpPr/>
          <p:nvPr/>
        </p:nvSpPr>
        <p:spPr>
          <a:xfrm>
            <a:off x="281354" y="112712"/>
            <a:ext cx="10462846" cy="689146"/>
          </a:xfrm>
          <a:prstGeom prst="roundRect">
            <a:avLst/>
          </a:prstGeom>
          <a:solidFill>
            <a:srgbClr val="FF99FF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第</a:t>
            </a:r>
            <a:r>
              <a:rPr lang="en-US" altLang="ja-JP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r>
              <a:rPr lang="ja-JP" alt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課ー</a:t>
            </a:r>
            <a:r>
              <a:rPr lang="en-US" altLang="ja-JP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TỔNG HỢP NGỮ PHÁP BÀI 2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480986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Hình ảnh 3">
            <a:extLst>
              <a:ext uri="{FF2B5EF4-FFF2-40B4-BE49-F238E27FC236}">
                <a16:creationId xmlns:a16="http://schemas.microsoft.com/office/drawing/2014/main" id="{78DC0F6E-357D-41A6-ADCB-9763FB643F9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14714" t="52867" r="24079" b="20000"/>
          <a:stretch/>
        </p:blipFill>
        <p:spPr>
          <a:xfrm>
            <a:off x="461576" y="1096649"/>
            <a:ext cx="11268848" cy="5209558"/>
          </a:xfrm>
          <a:prstGeom prst="rect">
            <a:avLst/>
          </a:prstGeom>
        </p:spPr>
      </p:pic>
      <p:sp>
        <p:nvSpPr>
          <p:cNvPr id="5" name="Hình chữ nhật: Góc Tròn 4">
            <a:extLst>
              <a:ext uri="{FF2B5EF4-FFF2-40B4-BE49-F238E27FC236}">
                <a16:creationId xmlns:a16="http://schemas.microsoft.com/office/drawing/2014/main" id="{52BE8FC7-46F7-4E14-974D-400CD8C11994}"/>
              </a:ext>
            </a:extLst>
          </p:cNvPr>
          <p:cNvSpPr/>
          <p:nvPr/>
        </p:nvSpPr>
        <p:spPr>
          <a:xfrm>
            <a:off x="281354" y="112712"/>
            <a:ext cx="10462846" cy="689146"/>
          </a:xfrm>
          <a:prstGeom prst="roundRect">
            <a:avLst/>
          </a:prstGeom>
          <a:solidFill>
            <a:srgbClr val="FF99FF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第</a:t>
            </a:r>
            <a:r>
              <a:rPr lang="en-US" altLang="ja-JP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r>
              <a:rPr lang="ja-JP" alt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課ー</a:t>
            </a:r>
            <a:r>
              <a:rPr lang="en-US" altLang="ja-JP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TỔNG HỢP NGỮ PHÁP BÀI 2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9615273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ố nguyên">
  <a:themeElements>
    <a:clrScheme name="Số nguyên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Số nguyên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ố nguyên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Số nguyên</Template>
  <TotalTime>135</TotalTime>
  <Words>635</Words>
  <Application>Microsoft Office PowerPoint</Application>
  <PresentationFormat>Màn hình rộng</PresentationFormat>
  <Paragraphs>72</Paragraphs>
  <Slides>22</Slides>
  <Notes>0</Notes>
  <HiddenSlides>0</HiddenSlides>
  <MMClips>0</MMClips>
  <ScaleCrop>false</ScaleCrop>
  <HeadingPairs>
    <vt:vector size="6" baseType="variant">
      <vt:variant>
        <vt:lpstr>Phông được Dùng</vt:lpstr>
      </vt:variant>
      <vt:variant>
        <vt:i4>6</vt:i4>
      </vt:variant>
      <vt:variant>
        <vt:lpstr>Chủ đề</vt:lpstr>
      </vt:variant>
      <vt:variant>
        <vt:i4>1</vt:i4>
      </vt:variant>
      <vt:variant>
        <vt:lpstr>Tiêu đề Bản chiếu</vt:lpstr>
      </vt:variant>
      <vt:variant>
        <vt:i4>22</vt:i4>
      </vt:variant>
    </vt:vector>
  </HeadingPairs>
  <TitlesOfParts>
    <vt:vector size="29" baseType="lpstr">
      <vt:lpstr>Arial</vt:lpstr>
      <vt:lpstr>Tahoma</vt:lpstr>
      <vt:lpstr>Times New Roman</vt:lpstr>
      <vt:lpstr>Tw Cen MT</vt:lpstr>
      <vt:lpstr>Tw Cen MT Condensed</vt:lpstr>
      <vt:lpstr>Wingdings 3</vt:lpstr>
      <vt:lpstr>Số nguyên</vt:lpstr>
      <vt:lpstr>Ôn tập tổng hợp JPD113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Bài 1:  Viết các cách đọc sau sang Hiragana</vt:lpstr>
      <vt:lpstr>Bài 2:  Điền trợ từ vào chỗ trống</vt:lpstr>
      <vt:lpstr>Bài 2:  Điền trợ từ vào chỗ trống</vt:lpstr>
      <vt:lpstr>Bài 3: Sắp xếp các từ sau để được câu hoàn chỉnh: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Bản trình bày PowerPoint</dc:title>
  <dc:creator>E7240</dc:creator>
  <cp:lastModifiedBy>E7240</cp:lastModifiedBy>
  <cp:revision>21</cp:revision>
  <dcterms:created xsi:type="dcterms:W3CDTF">2022-07-19T07:30:00Z</dcterms:created>
  <dcterms:modified xsi:type="dcterms:W3CDTF">2022-08-01T22:43:31Z</dcterms:modified>
</cp:coreProperties>
</file>